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sldIdLst>
    <p:sldId id="270" r:id="rId5"/>
    <p:sldId id="322" r:id="rId6"/>
    <p:sldId id="324" r:id="rId7"/>
    <p:sldId id="308" r:id="rId8"/>
    <p:sldId id="318" r:id="rId9"/>
    <p:sldId id="257" r:id="rId10"/>
    <p:sldId id="319" r:id="rId11"/>
    <p:sldId id="320" r:id="rId12"/>
    <p:sldId id="309" r:id="rId13"/>
    <p:sldId id="314" r:id="rId14"/>
    <p:sldId id="315" r:id="rId15"/>
    <p:sldId id="312" r:id="rId16"/>
    <p:sldId id="313" r:id="rId1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833ECE-EE5B-47A0-9328-088E2D008D6E}" v="74" dt="2020-08-26T06:00:36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7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na Vaščenkienė" userId="S::ona.vascenkiene@nsa.smm.lt::f6944385-ad6a-45c3-8e1e-1bf7d67227d6" providerId="AD" clId="Web-{9F833ECE-EE5B-47A0-9328-088E2D008D6E}"/>
    <pc:docChg chg="mod modSld modMainMaster">
      <pc:chgData name="Ona Vaščenkienė" userId="S::ona.vascenkiene@nsa.smm.lt::f6944385-ad6a-45c3-8e1e-1bf7d67227d6" providerId="AD" clId="Web-{9F833ECE-EE5B-47A0-9328-088E2D008D6E}" dt="2020-08-26T06:00:36.371" v="71" actId="14100"/>
      <pc:docMkLst>
        <pc:docMk/>
      </pc:docMkLst>
      <pc:sldChg chg="addSp modSp">
        <pc:chgData name="Ona Vaščenkienė" userId="S::ona.vascenkiene@nsa.smm.lt::f6944385-ad6a-45c3-8e1e-1bf7d67227d6" providerId="AD" clId="Web-{9F833ECE-EE5B-47A0-9328-088E2D008D6E}" dt="2020-08-26T06:00:36.371" v="71" actId="14100"/>
        <pc:sldMkLst>
          <pc:docMk/>
          <pc:sldMk cId="0" sldId="257"/>
        </pc:sldMkLst>
        <pc:spChg chg="add mod">
          <ac:chgData name="Ona Vaščenkienė" userId="S::ona.vascenkiene@nsa.smm.lt::f6944385-ad6a-45c3-8e1e-1bf7d67227d6" providerId="AD" clId="Web-{9F833ECE-EE5B-47A0-9328-088E2D008D6E}" dt="2020-08-26T05:59:22.386" v="67"/>
          <ac:spMkLst>
            <pc:docMk/>
            <pc:sldMk cId="0" sldId="257"/>
            <ac:spMk id="2" creationId="{12C42BC6-1E5D-451A-92CC-AA124EF1F1FA}"/>
          </ac:spMkLst>
        </pc:spChg>
        <pc:spChg chg="add mod">
          <ac:chgData name="Ona Vaščenkienė" userId="S::ona.vascenkiene@nsa.smm.lt::f6944385-ad6a-45c3-8e1e-1bf7d67227d6" providerId="AD" clId="Web-{9F833ECE-EE5B-47A0-9328-088E2D008D6E}" dt="2020-08-26T05:55:51.586" v="3"/>
          <ac:spMkLst>
            <pc:docMk/>
            <pc:sldMk cId="0" sldId="257"/>
            <ac:spMk id="3" creationId="{65D63882-9147-49B7-A524-5150787BC086}"/>
          </ac:spMkLst>
        </pc:spChg>
        <pc:spChg chg="mod">
          <ac:chgData name="Ona Vaščenkienė" userId="S::ona.vascenkiene@nsa.smm.lt::f6944385-ad6a-45c3-8e1e-1bf7d67227d6" providerId="AD" clId="Web-{9F833ECE-EE5B-47A0-9328-088E2D008D6E}" dt="2020-08-26T06:00:14.464" v="69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Ona Vaščenkienė" userId="S::ona.vascenkiene@nsa.smm.lt::f6944385-ad6a-45c3-8e1e-1bf7d67227d6" providerId="AD" clId="Web-{9F833ECE-EE5B-47A0-9328-088E2D008D6E}" dt="2020-08-26T06:00:36.371" v="71" actId="14100"/>
          <ac:spMkLst>
            <pc:docMk/>
            <pc:sldMk cId="0" sldId="257"/>
            <ac:spMk id="6" creationId="{00000000-0000-0000-0000-000000000000}"/>
          </ac:spMkLst>
        </pc:spChg>
      </pc:sldChg>
      <pc:sldChg chg="addSp delSp modSp">
        <pc:chgData name="Ona Vaščenkienė" userId="S::ona.vascenkiene@nsa.smm.lt::f6944385-ad6a-45c3-8e1e-1bf7d67227d6" providerId="AD" clId="Web-{9F833ECE-EE5B-47A0-9328-088E2D008D6E}" dt="2020-08-26T05:59:36.808" v="68" actId="20577"/>
        <pc:sldMkLst>
          <pc:docMk/>
          <pc:sldMk cId="0" sldId="270"/>
        </pc:sldMkLst>
        <pc:spChg chg="add del mod">
          <ac:chgData name="Ona Vaščenkienė" userId="S::ona.vascenkiene@nsa.smm.lt::f6944385-ad6a-45c3-8e1e-1bf7d67227d6" providerId="AD" clId="Web-{9F833ECE-EE5B-47A0-9328-088E2D008D6E}" dt="2020-08-26T05:58:31.697" v="46"/>
          <ac:spMkLst>
            <pc:docMk/>
            <pc:sldMk cId="0" sldId="270"/>
            <ac:spMk id="4" creationId="{4FF4DF31-BEC7-4D68-83E0-2A18D7F92038}"/>
          </ac:spMkLst>
        </pc:spChg>
        <pc:spChg chg="add mod">
          <ac:chgData name="Ona Vaščenkienė" userId="S::ona.vascenkiene@nsa.smm.lt::f6944385-ad6a-45c3-8e1e-1bf7d67227d6" providerId="AD" clId="Web-{9F833ECE-EE5B-47A0-9328-088E2D008D6E}" dt="2020-08-26T05:59:36.808" v="68" actId="20577"/>
          <ac:spMkLst>
            <pc:docMk/>
            <pc:sldMk cId="0" sldId="270"/>
            <ac:spMk id="5" creationId="{923318F0-2C28-45AE-8FE8-C4B5D94FEC47}"/>
          </ac:spMkLst>
        </pc:spChg>
        <pc:spChg chg="add mod">
          <ac:chgData name="Ona Vaščenkienė" userId="S::ona.vascenkiene@nsa.smm.lt::f6944385-ad6a-45c3-8e1e-1bf7d67227d6" providerId="AD" clId="Web-{9F833ECE-EE5B-47A0-9328-088E2D008D6E}" dt="2020-08-26T05:58:49.104" v="47"/>
          <ac:spMkLst>
            <pc:docMk/>
            <pc:sldMk cId="0" sldId="270"/>
            <ac:spMk id="6" creationId="{44B09C37-3264-4255-A23A-3DC0FC0966E7}"/>
          </ac:spMkLst>
        </pc:spChg>
      </pc:sldChg>
      <pc:sldMasterChg chg="modSp mod modSldLayout">
        <pc:chgData name="Ona Vaščenkienė" userId="S::ona.vascenkiene@nsa.smm.lt::f6944385-ad6a-45c3-8e1e-1bf7d67227d6" providerId="AD" clId="Web-{9F833ECE-EE5B-47A0-9328-088E2D008D6E}" dt="2020-08-26T05:59:22.386" v="67"/>
        <pc:sldMasterMkLst>
          <pc:docMk/>
          <pc:sldMasterMk cId="503044212" sldId="2147483648"/>
        </pc:sldMasterMkLst>
        <pc:spChg chg="mod">
          <ac:chgData name="Ona Vaščenkienė" userId="S::ona.vascenkiene@nsa.smm.lt::f6944385-ad6a-45c3-8e1e-1bf7d67227d6" providerId="AD" clId="Web-{9F833ECE-EE5B-47A0-9328-088E2D008D6E}" dt="2020-08-26T05:59:22.386" v="67"/>
          <ac:spMkLst>
            <pc:docMk/>
            <pc:sldMasterMk cId="503044212" sldId="2147483648"/>
            <ac:spMk id="5" creationId="{00000000-0000-0000-0000-000000000000}"/>
          </ac:spMkLst>
        </pc:sp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119709584" sldId="2147483649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119709584" sldId="2147483649"/>
              <ac:spMk id="5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1779350401" sldId="2147483650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1779350401" sldId="2147483650"/>
              <ac:spMk id="5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321605628" sldId="2147483651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321605628" sldId="2147483651"/>
              <ac:spMk id="5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2291594974" sldId="2147483652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2291594974" sldId="2147483652"/>
              <ac:spMk id="6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3458582483" sldId="2147483653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3458582483" sldId="2147483653"/>
              <ac:spMk id="8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3854163444" sldId="2147483654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3854163444" sldId="2147483654"/>
              <ac:spMk id="4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806463192" sldId="2147483655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806463192" sldId="2147483655"/>
              <ac:spMk id="3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890149794" sldId="2147483656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890149794" sldId="2147483656"/>
              <ac:spMk id="6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2796108832" sldId="2147483657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2796108832" sldId="2147483657"/>
              <ac:spMk id="6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3443966162" sldId="2147483658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3443966162" sldId="2147483658"/>
              <ac:spMk id="5" creationId="{00000000-0000-0000-0000-000000000000}"/>
            </ac:spMkLst>
          </pc:spChg>
        </pc:sldLayoutChg>
        <pc:sldLayoutChg chg="modSp mod">
          <pc:chgData name="Ona Vaščenkienė" userId="S::ona.vascenkiene@nsa.smm.lt::f6944385-ad6a-45c3-8e1e-1bf7d67227d6" providerId="AD" clId="Web-{9F833ECE-EE5B-47A0-9328-088E2D008D6E}" dt="2020-08-26T05:59:22.386" v="67"/>
          <pc:sldLayoutMkLst>
            <pc:docMk/>
            <pc:sldMasterMk cId="503044212" sldId="2147483648"/>
            <pc:sldLayoutMk cId="1606137619" sldId="2147483659"/>
          </pc:sldLayoutMkLst>
          <pc:spChg chg="mod">
            <ac:chgData name="Ona Vaščenkienė" userId="S::ona.vascenkiene@nsa.smm.lt::f6944385-ad6a-45c3-8e1e-1bf7d67227d6" providerId="AD" clId="Web-{9F833ECE-EE5B-47A0-9328-088E2D008D6E}" dt="2020-08-26T05:59:22.386" v="67"/>
            <ac:spMkLst>
              <pc:docMk/>
              <pc:sldMasterMk cId="503044212" sldId="2147483648"/>
              <pc:sldLayoutMk cId="1606137619" sldId="2147483659"/>
              <ac:spMk id="5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01CCCFE1-2545-42F0-8625-16830E651EA3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1"/>
            <a:ext cx="5486400" cy="360045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E461341-9324-446F-8476-B5C852CC0164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7032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cid:part3.E495B1AF.A7FB6828@nsa.smm.l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8" name="Picture 7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0958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7" name="Picture 6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35040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7" name="Picture 6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03" y="239713"/>
            <a:ext cx="2476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0562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8" name="Picture 7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59497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10" name="Picture 9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58248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6" name="Picture 5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16344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5" name="Picture 4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46319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8" name="Picture 7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14979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8" name="Picture 7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10883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7" name="Picture 6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96616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Vilnius 2020-08-26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7" name="Picture 6" descr="cid:part3.E495B1AF.A7FB6828@nsa.smm.lt">
            <a:extLst>
              <a:ext uri="{FF2B5EF4-FFF2-40B4-BE49-F238E27FC236}">
                <a16:creationId xmlns:a16="http://schemas.microsoft.com/office/drawing/2014/main" id="{C38DDABB-6A6B-8541-B987-040EB0142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1" y="121180"/>
            <a:ext cx="1406950" cy="4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13761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E2BD-2190-4909-8C33-3C2B6313D89A}" type="datetimeFigureOut">
              <a:rPr lang="lt-LT" smtClean="0"/>
              <a:pPr/>
              <a:t>2021-12-06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/>
              <a:t>Vilnius 2020-08-26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0F489-3BE4-4394-B3A6-A281D9EB78C5}" type="slidenum">
              <a:rPr lang="lt-LT" smtClean="0"/>
              <a:pPr/>
              <a:t>‹#›</a:t>
            </a:fld>
            <a:endParaRPr lang="lt-LT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9909782"/>
              </p:ext>
            </p:extLst>
          </p:nvPr>
        </p:nvGraphicFramePr>
        <p:xfrm>
          <a:off x="0" y="-1"/>
          <a:ext cx="2794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1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04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anguole.povilaitiene@nsa.smm.lt" TargetMode="External"/><Relationship Id="rId2" Type="http://schemas.openxmlformats.org/officeDocument/2006/relationships/hyperlink" Target="mailto:mokykla2030@nsa.smm.l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ida.burneikaite@nsa.smm.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>
                <a:latin typeface="Comic Sans MS" panose="030F0702030302020204" pitchFamily="66" charset="0"/>
              </a:rPr>
              <a:t>Užsienio kalbos. </a:t>
            </a:r>
            <a:br>
              <a:rPr lang="lt-LT" sz="4400" dirty="0">
                <a:latin typeface="Comic Sans MS" panose="030F0702030302020204" pitchFamily="66" charset="0"/>
              </a:rPr>
            </a:br>
            <a:r>
              <a:rPr lang="lt-LT" sz="4400" dirty="0">
                <a:latin typeface="Comic Sans MS" panose="030F0702030302020204" pitchFamily="66" charset="0"/>
              </a:rPr>
              <a:t>Vidurinis ugdymas. BP projektai. </a:t>
            </a:r>
            <a:br>
              <a:rPr lang="lt-LT" sz="4400" dirty="0">
                <a:latin typeface="Comic Sans MS" panose="030F0702030302020204" pitchFamily="66" charset="0"/>
              </a:rPr>
            </a:br>
            <a:r>
              <a:rPr lang="lt-LT" sz="4400" dirty="0">
                <a:latin typeface="Comic Sans MS" panose="030F0702030302020204" pitchFamily="66" charset="0"/>
              </a:rPr>
              <a:t>I ir II UK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Užsienio kalbų BP rengimo grupė 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23318F0-2C28-45AE-8FE8-C4B5D94FE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z="1400" dirty="0"/>
              <a:t>Vilnius </a:t>
            </a:r>
          </a:p>
          <a:p>
            <a:r>
              <a:rPr lang="lt-LT" sz="1400" dirty="0"/>
              <a:t>2021-12-02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4B09C37-3264-4255-A23A-3DC0FC096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726232" y="751730"/>
            <a:ext cx="11013374" cy="810532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Užsienio kalbų ugdymo turinio kaitos kryptys</a:t>
            </a:r>
            <a:endParaRPr lang="en-US" sz="3200" b="1" dirty="0">
              <a:latin typeface="Comic Sans MS" panose="030F0702030302020204" pitchFamily="66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lt-LT" dirty="0">
                <a:latin typeface="Comic Sans MS" panose="030F0702030302020204" pitchFamily="66" charset="0"/>
              </a:rPr>
              <a:t>Mokinio kompetencijų ugdymas (+skaitmeninė kompetencija)</a:t>
            </a:r>
          </a:p>
          <a:p>
            <a:r>
              <a:rPr lang="lt-LT" dirty="0" err="1">
                <a:latin typeface="Comic Sans MS" panose="030F0702030302020204" pitchFamily="66" charset="0"/>
              </a:rPr>
              <a:t>Tarpdalykinis</a:t>
            </a:r>
            <a:r>
              <a:rPr lang="lt-LT" dirty="0">
                <a:latin typeface="Comic Sans MS" panose="030F0702030302020204" pitchFamily="66" charset="0"/>
              </a:rPr>
              <a:t> </a:t>
            </a:r>
            <a:r>
              <a:rPr lang="lt-LT" dirty="0" err="1">
                <a:latin typeface="Comic Sans MS" panose="030F0702030302020204" pitchFamily="66" charset="0"/>
              </a:rPr>
              <a:t>intergravimas</a:t>
            </a:r>
            <a:r>
              <a:rPr lang="lt-LT" dirty="0">
                <a:latin typeface="Comic Sans MS" panose="030F0702030302020204" pitchFamily="66" charset="0"/>
              </a:rPr>
              <a:t>, </a:t>
            </a:r>
            <a:r>
              <a:rPr lang="lt-LT" dirty="0" err="1">
                <a:latin typeface="Comic Sans MS" panose="030F0702030302020204" pitchFamily="66" charset="0"/>
              </a:rPr>
              <a:t>tarpdalykinės</a:t>
            </a:r>
            <a:r>
              <a:rPr lang="lt-LT" dirty="0">
                <a:latin typeface="Comic Sans MS" panose="030F0702030302020204" pitchFamily="66" charset="0"/>
              </a:rPr>
              <a:t> temos</a:t>
            </a:r>
          </a:p>
          <a:p>
            <a:pPr marL="0" indent="0">
              <a:buNone/>
            </a:pPr>
            <a:endParaRPr lang="lt-LT" dirty="0">
              <a:latin typeface="Comic Sans MS" panose="030F0702030302020204" pitchFamily="66" charset="0"/>
            </a:endParaRPr>
          </a:p>
          <a:p>
            <a:r>
              <a:rPr lang="lt-LT" dirty="0">
                <a:latin typeface="Comic Sans MS" panose="030F0702030302020204" pitchFamily="66" charset="0"/>
              </a:rPr>
              <a:t>Orientavimasis į BEKM naują redakciją (2020 m.): kalbinių veiklų skirstymas į recepciją, produkavimą ,</a:t>
            </a:r>
            <a:r>
              <a:rPr lang="lt-LT" dirty="0" err="1">
                <a:latin typeface="Comic Sans MS" panose="030F0702030302020204" pitchFamily="66" charset="0"/>
              </a:rPr>
              <a:t>interakciją</a:t>
            </a:r>
            <a:r>
              <a:rPr lang="lt-LT" dirty="0">
                <a:latin typeface="Comic Sans MS" panose="030F0702030302020204" pitchFamily="66" charset="0"/>
              </a:rPr>
              <a:t> ir </a:t>
            </a:r>
            <a:r>
              <a:rPr lang="lt-LT" b="1" dirty="0">
                <a:latin typeface="Comic Sans MS" panose="030F0702030302020204" pitchFamily="66" charset="0"/>
              </a:rPr>
              <a:t>mediaciją</a:t>
            </a:r>
          </a:p>
          <a:p>
            <a:r>
              <a:rPr lang="lt-LT" dirty="0">
                <a:latin typeface="Comic Sans MS" panose="030F0702030302020204" pitchFamily="66" charset="0"/>
              </a:rPr>
              <a:t>Dar didesnis kalbos mokymosi priartinimas prie realių kalbos vartojimo kontekstų/situacijų</a:t>
            </a:r>
          </a:p>
          <a:p>
            <a:endParaRPr lang="en-US" dirty="0"/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2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644794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088F745-AE54-4DC7-983F-71AFF29B1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Mokinio kompetencijos BP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FCD1680-CA26-4017-B1B5-4A4285746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Pirmoji </a:t>
            </a:r>
            <a:r>
              <a:rPr lang="lt-LT" sz="2800" b="0" dirty="0">
                <a:latin typeface="Comic Sans MS" panose="030F0702030302020204" pitchFamily="66" charset="0"/>
              </a:rPr>
              <a:t>užsienio kalba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BF46ADD-EC09-4BC7-BA47-760BA3190D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lt-LT" dirty="0">
                <a:solidFill>
                  <a:srgbClr val="0070C0"/>
                </a:solidFill>
                <a:latin typeface="Comic Sans MS" panose="030F0702030302020204" pitchFamily="66" charset="0"/>
              </a:rPr>
              <a:t>Komunikavimo kompetencija</a:t>
            </a:r>
          </a:p>
          <a:p>
            <a:r>
              <a:rPr lang="lt-LT" b="1" dirty="0">
                <a:solidFill>
                  <a:srgbClr val="0070C0"/>
                </a:solidFill>
                <a:latin typeface="Comic Sans MS" panose="030F0702030302020204" pitchFamily="66" charset="0"/>
              </a:rPr>
              <a:t>Pažinimo kompetencija</a:t>
            </a:r>
          </a:p>
          <a:p>
            <a:r>
              <a:rPr lang="lt-LT" dirty="0">
                <a:solidFill>
                  <a:srgbClr val="0070C0"/>
                </a:solidFill>
                <a:latin typeface="Comic Sans MS" panose="030F0702030302020204" pitchFamily="66" charset="0"/>
              </a:rPr>
              <a:t>Skaitmeninė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Kūrybiškumo kompetencija</a:t>
            </a:r>
          </a:p>
          <a:p>
            <a:r>
              <a:rPr lang="lt-LT" b="1" dirty="0">
                <a:latin typeface="Comic Sans MS" panose="030F0702030302020204" pitchFamily="66" charset="0"/>
              </a:rPr>
              <a:t>Kultūrinė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Pilietiškumo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Socialinė, emocinė ir sveikos gyvensenos kompetencija</a:t>
            </a:r>
          </a:p>
          <a:p>
            <a:endParaRPr lang="lt-LT" dirty="0">
              <a:latin typeface="Comic Sans MS" panose="030F0702030302020204" pitchFamily="66" charset="0"/>
            </a:endParaRPr>
          </a:p>
          <a:p>
            <a:endParaRPr lang="lt-LT" dirty="0">
              <a:latin typeface="Comic Sans MS" panose="030F0702030302020204" pitchFamily="66" charset="0"/>
            </a:endParaRP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D523BD07-AFEB-444B-89CD-93EE9F2E3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Antroji </a:t>
            </a:r>
            <a:r>
              <a:rPr lang="lt-LT" sz="2800" b="0" dirty="0">
                <a:latin typeface="Comic Sans MS" panose="030F0702030302020204" pitchFamily="66" charset="0"/>
              </a:rPr>
              <a:t>užsienio kalba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4AA93281-2E18-4238-8BAA-8DCF63D3CC6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lt-LT" dirty="0">
                <a:solidFill>
                  <a:srgbClr val="0070C0"/>
                </a:solidFill>
                <a:latin typeface="Comic Sans MS" panose="030F0702030302020204" pitchFamily="66" charset="0"/>
              </a:rPr>
              <a:t>Komunikavimo kompetencija</a:t>
            </a:r>
          </a:p>
          <a:p>
            <a:r>
              <a:rPr lang="lt-LT" b="1" dirty="0">
                <a:solidFill>
                  <a:srgbClr val="0070C0"/>
                </a:solidFill>
                <a:latin typeface="Comic Sans MS" panose="030F0702030302020204" pitchFamily="66" charset="0"/>
              </a:rPr>
              <a:t>Kultūrinė kompetencija</a:t>
            </a:r>
          </a:p>
          <a:p>
            <a:r>
              <a:rPr lang="lt-LT" dirty="0">
                <a:solidFill>
                  <a:srgbClr val="0070C0"/>
                </a:solidFill>
                <a:latin typeface="Comic Sans MS" panose="030F0702030302020204" pitchFamily="66" charset="0"/>
              </a:rPr>
              <a:t>Pažinimo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Skaitmeninė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Kūrybiškumo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Pilietiškumo kompetencija</a:t>
            </a:r>
          </a:p>
          <a:p>
            <a:r>
              <a:rPr lang="lt-LT" dirty="0">
                <a:latin typeface="Comic Sans MS" panose="030F0702030302020204" pitchFamily="66" charset="0"/>
              </a:rPr>
              <a:t>Socialinė, emocinė ir sveikos gyvensenos kompetencija</a:t>
            </a:r>
          </a:p>
          <a:p>
            <a:endParaRPr lang="lt-LT" dirty="0">
              <a:latin typeface="Comic Sans MS" panose="030F0702030302020204" pitchFamily="66" charset="0"/>
            </a:endParaRPr>
          </a:p>
        </p:txBody>
      </p:sp>
      <p:sp>
        <p:nvSpPr>
          <p:cNvPr id="7" name="Poraštės vietos rezervavimo ženklas 6">
            <a:extLst>
              <a:ext uri="{FF2B5EF4-FFF2-40B4-BE49-F238E27FC236}">
                <a16:creationId xmlns:a16="http://schemas.microsoft.com/office/drawing/2014/main" id="{29D26121-CA29-4CB1-A224-57F875CF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  <p:sp>
        <p:nvSpPr>
          <p:cNvPr id="8" name="Skaidrės numerio vietos rezervavimo ženklas 7">
            <a:extLst>
              <a:ext uri="{FF2B5EF4-FFF2-40B4-BE49-F238E27FC236}">
                <a16:creationId xmlns:a16="http://schemas.microsoft.com/office/drawing/2014/main" id="{D75EA125-3FC4-4315-BBC5-7B85BD789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441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Užsienio kalbos vidurinio ugdymo sąrangoje (naujausia redakcija, UK – privalomai pasirenkamas dalykas)</a:t>
            </a:r>
            <a:endParaRPr lang="en-US" sz="3200" b="1" dirty="0"/>
          </a:p>
        </p:txBody>
      </p:sp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id="{35ADCB90-7E15-45E3-979E-990B00F032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37840"/>
              </p:ext>
            </p:extLst>
          </p:nvPr>
        </p:nvGraphicFramePr>
        <p:xfrm>
          <a:off x="2608290" y="2368446"/>
          <a:ext cx="7270228" cy="2473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8345">
                  <a:extLst>
                    <a:ext uri="{9D8B030D-6E8A-4147-A177-3AD203B41FA5}">
                      <a16:colId xmlns:a16="http://schemas.microsoft.com/office/drawing/2014/main" val="1175710258"/>
                    </a:ext>
                  </a:extLst>
                </a:gridCol>
                <a:gridCol w="1007449">
                  <a:extLst>
                    <a:ext uri="{9D8B030D-6E8A-4147-A177-3AD203B41FA5}">
                      <a16:colId xmlns:a16="http://schemas.microsoft.com/office/drawing/2014/main" val="3363891241"/>
                    </a:ext>
                  </a:extLst>
                </a:gridCol>
                <a:gridCol w="1009029">
                  <a:extLst>
                    <a:ext uri="{9D8B030D-6E8A-4147-A177-3AD203B41FA5}">
                      <a16:colId xmlns:a16="http://schemas.microsoft.com/office/drawing/2014/main" val="3121994932"/>
                    </a:ext>
                  </a:extLst>
                </a:gridCol>
                <a:gridCol w="1119651">
                  <a:extLst>
                    <a:ext uri="{9D8B030D-6E8A-4147-A177-3AD203B41FA5}">
                      <a16:colId xmlns:a16="http://schemas.microsoft.com/office/drawing/2014/main" val="1904714318"/>
                    </a:ext>
                  </a:extLst>
                </a:gridCol>
                <a:gridCol w="1785754">
                  <a:extLst>
                    <a:ext uri="{9D8B030D-6E8A-4147-A177-3AD203B41FA5}">
                      <a16:colId xmlns:a16="http://schemas.microsoft.com/office/drawing/2014/main" val="2987367882"/>
                    </a:ext>
                  </a:extLst>
                </a:gridCol>
              </a:tblGrid>
              <a:tr h="71007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Privalomai pasirenkami dalykai (</a:t>
                      </a:r>
                      <a:r>
                        <a:rPr lang="lt-LT" sz="1100" u="sng">
                          <a:effectLst/>
                        </a:rPr>
                        <a:t>bent vienas iš kiekvienos dalykų grupės</a:t>
                      </a:r>
                      <a:r>
                        <a:rPr lang="lt-LT" sz="1100">
                          <a:effectLst/>
                        </a:rPr>
                        <a:t>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lt-LT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45722342"/>
                  </a:ext>
                </a:extLst>
              </a:tr>
              <a:tr h="44765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Užsienio kalbos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lt-LT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8394184"/>
                  </a:ext>
                </a:extLst>
              </a:tr>
              <a:tr h="438549">
                <a:tc>
                  <a:txBody>
                    <a:bodyPr/>
                    <a:lstStyle/>
                    <a:p>
                      <a:pPr indent="279400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Užsienio kalba (pirmoji)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210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108 (3)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102 (3)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lt-LT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70703004"/>
                  </a:ext>
                </a:extLst>
              </a:tr>
              <a:tr h="438549">
                <a:tc>
                  <a:txBody>
                    <a:bodyPr/>
                    <a:lstStyle/>
                    <a:p>
                      <a:pPr indent="279400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Užsienio kalba (antroji)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210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108 (3)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102 (3)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798404"/>
                  </a:ext>
                </a:extLst>
              </a:tr>
              <a:tr h="438549">
                <a:tc>
                  <a:txBody>
                    <a:bodyPr/>
                    <a:lstStyle/>
                    <a:p>
                      <a:pPr indent="279400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Užsienio kalba (trečioji)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210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108 (3)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>
                          <a:effectLst/>
                        </a:rPr>
                        <a:t>102 (3)</a:t>
                      </a:r>
                      <a:endParaRPr lang="lt-L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29256558"/>
                  </a:ext>
                </a:extLst>
              </a:tr>
            </a:tbl>
          </a:graphicData>
        </a:graphic>
      </p:graphicFrame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4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2021-11-02</a:t>
            </a:r>
          </a:p>
        </p:txBody>
      </p:sp>
    </p:spTree>
    <p:extLst>
      <p:ext uri="{BB962C8B-B14F-4D97-AF65-F5344CB8AC3E}">
        <p14:creationId xmlns:p14="http://schemas.microsoft.com/office/powerpoint/2010/main" val="384159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838200" y="835706"/>
            <a:ext cx="11013374" cy="810532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Dvi UK mokymosi programos</a:t>
            </a:r>
            <a:endParaRPr lang="en-US" sz="3200" b="1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933061" y="1856791"/>
            <a:ext cx="10918513" cy="4320171"/>
          </a:xfrm>
        </p:spPr>
        <p:txBody>
          <a:bodyPr/>
          <a:lstStyle/>
          <a:p>
            <a:r>
              <a:rPr lang="lt-LT" b="1" dirty="0">
                <a:latin typeface="Comic Sans MS" panose="030F0702030302020204" pitchFamily="66" charset="0"/>
              </a:rPr>
              <a:t>Pirmosios</a:t>
            </a:r>
            <a:r>
              <a:rPr lang="lt-LT" dirty="0">
                <a:latin typeface="Comic Sans MS" panose="030F0702030302020204" pitchFamily="66" charset="0"/>
              </a:rPr>
              <a:t> užsienio kalbos bendroji programa</a:t>
            </a:r>
          </a:p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Mokydamasis pirmosios užsienio kalbos, mokinys siekia išmokti ją vartoti platesniuose kontekstuose ir pasirengti studijoms</a:t>
            </a:r>
          </a:p>
          <a:p>
            <a:r>
              <a:rPr lang="lt-LT" b="1" dirty="0">
                <a:latin typeface="Comic Sans MS" panose="030F0702030302020204" pitchFamily="66" charset="0"/>
              </a:rPr>
              <a:t>Antrosios</a:t>
            </a:r>
            <a:r>
              <a:rPr lang="lt-LT" dirty="0">
                <a:latin typeface="Comic Sans MS" panose="030F0702030302020204" pitchFamily="66" charset="0"/>
              </a:rPr>
              <a:t> užsienio kalbos bendroji programa</a:t>
            </a:r>
          </a:p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Mokydamasis antrosios užsienio kalbos, mokinys siekia susipažinti su kalbos šalies/šalių kultūra ir išmokti vartoti kalbą asmeninio ir viešojo gyvenimo situacijose</a:t>
            </a:r>
            <a:endParaRPr lang="en-US" dirty="0"/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5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2999358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Galimi mokinių pasirinkimai</a:t>
            </a:r>
            <a:endParaRPr lang="en-US" sz="3200" b="1" dirty="0">
              <a:latin typeface="Comic Sans MS" panose="030F0702030302020204" pitchFamily="66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Tradicinis</a:t>
            </a:r>
            <a:r>
              <a:rPr lang="lt-LT" dirty="0">
                <a:latin typeface="Comic Sans MS" panose="030F0702030302020204" pitchFamily="66" charset="0"/>
              </a:rPr>
              <a:t>:</a:t>
            </a:r>
          </a:p>
          <a:p>
            <a:r>
              <a:rPr lang="lt-LT" dirty="0">
                <a:latin typeface="Comic Sans MS" panose="030F0702030302020204" pitchFamily="66" charset="0"/>
              </a:rPr>
              <a:t>Tęsti pirmosios užsienio kalbos mokymąsi B2 lygiu</a:t>
            </a:r>
          </a:p>
          <a:p>
            <a:r>
              <a:rPr lang="lt-LT" dirty="0">
                <a:latin typeface="Comic Sans MS" panose="030F0702030302020204" pitchFamily="66" charset="0"/>
              </a:rPr>
              <a:t>Tęsti antrosios užsienio kalbos mokymąsi B1 lygiu</a:t>
            </a:r>
          </a:p>
          <a:p>
            <a:pPr marL="0" indent="0">
              <a:buNone/>
            </a:pPr>
            <a:endParaRPr lang="lt-LT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 </a:t>
            </a:r>
            <a:r>
              <a:rPr lang="lt-LT" b="1" dirty="0">
                <a:latin typeface="Comic Sans MS" panose="030F0702030302020204" pitchFamily="66" charset="0"/>
              </a:rPr>
              <a:t>Pagal mokinio pasiekimus </a:t>
            </a:r>
            <a:r>
              <a:rPr lang="lt-LT" dirty="0">
                <a:latin typeface="Comic Sans MS" panose="030F0702030302020204" pitchFamily="66" charset="0"/>
              </a:rPr>
              <a:t>baigus pagrindinio ugdymo programą:</a:t>
            </a:r>
          </a:p>
          <a:p>
            <a:r>
              <a:rPr lang="lt-LT" dirty="0">
                <a:latin typeface="Comic Sans MS" panose="030F0702030302020204" pitchFamily="66" charset="0"/>
              </a:rPr>
              <a:t>Pasirinkti B1 lygio kursą (jei pasiekimai mokantis I UK yra žemesni)</a:t>
            </a:r>
          </a:p>
          <a:p>
            <a:r>
              <a:rPr lang="lt-LT" dirty="0">
                <a:latin typeface="Comic Sans MS" panose="030F0702030302020204" pitchFamily="66" charset="0"/>
              </a:rPr>
              <a:t>Pasirinkti B2 lygio kursą (jei pasiekimai mokantis II UK yra aukštesni)</a:t>
            </a:r>
          </a:p>
          <a:p>
            <a:pPr marL="0" indent="0">
              <a:buNone/>
            </a:pPr>
            <a:endParaRPr lang="lt-LT" dirty="0">
              <a:latin typeface="Comic Sans MS" panose="030F0702030302020204" pitchFamily="66" charset="0"/>
            </a:endParaRPr>
          </a:p>
          <a:p>
            <a:r>
              <a:rPr lang="lt-LT" dirty="0">
                <a:latin typeface="Comic Sans MS" panose="030F0702030302020204" pitchFamily="66" charset="0"/>
              </a:rPr>
              <a:t>Pasirinkti kitą (trečiąją) užsienio kalbą, kurios mokomasi žemesniu nei B1 - (A1, A2) lygiu (programą parengia mokykla mokinių grupei)</a:t>
            </a:r>
          </a:p>
          <a:p>
            <a:endParaRPr lang="en-US" dirty="0"/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6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3CDEC50-08C9-4C2B-93A4-74424EEB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u="sng" dirty="0">
                <a:latin typeface="Comic Sans MS" panose="030F0702030302020204" pitchFamily="66" charset="0"/>
              </a:rPr>
              <a:t>Pirmosios užsienio kalbos </a:t>
            </a:r>
            <a:br>
              <a:rPr lang="en-US" sz="2400" u="sng" dirty="0">
                <a:latin typeface="Comic Sans MS" panose="030F0702030302020204" pitchFamily="66" charset="0"/>
              </a:rPr>
            </a:br>
            <a:r>
              <a:rPr lang="lt-LT" sz="2400" dirty="0">
                <a:latin typeface="Comic Sans MS" panose="030F0702030302020204" pitchFamily="66" charset="0"/>
              </a:rPr>
              <a:t>(I UK)  bendroji </a:t>
            </a: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programa</a:t>
            </a: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2-12 kl.</a:t>
            </a: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lt-LT" sz="24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3E2FFE1-2932-432F-B31D-F8E6E5EE6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Vidurinio ugdymo pakopoje - kursas</a:t>
            </a:r>
            <a:r>
              <a:rPr lang="lt-LT" sz="2400" dirty="0">
                <a:latin typeface="Comic Sans MS" panose="030F0702030302020204" pitchFamily="66" charset="0"/>
              </a:rPr>
              <a:t>, orientuotas į BEKM kalbos mokėjimo lygį B2+</a:t>
            </a:r>
          </a:p>
          <a:p>
            <a:pPr marL="0" indent="0">
              <a:buNone/>
            </a:pPr>
            <a:endParaRPr lang="lt-LT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Comic Sans MS" panose="030F0702030302020204" pitchFamily="66" charset="0"/>
              </a:rPr>
              <a:t>Numatomas pasiekti kalbos mokėjimo lygis - B2+ pagal 2020 m. BEKM</a:t>
            </a:r>
          </a:p>
          <a:p>
            <a:pPr marL="0" indent="0">
              <a:buNone/>
            </a:pPr>
            <a:r>
              <a:rPr lang="lt-LT" sz="2400" dirty="0">
                <a:latin typeface="Comic Sans MS" panose="030F0702030302020204" pitchFamily="66" charset="0"/>
              </a:rPr>
              <a:t>Kalbos mokėjimo lygis B2+ (BEKM, 2020) </a:t>
            </a:r>
            <a:r>
              <a:rPr lang="en-US" sz="2400" dirty="0">
                <a:latin typeface="Comic Sans MS" panose="030F0702030302020204" pitchFamily="66" charset="0"/>
              </a:rPr>
              <a:t>= B2.2 (</a:t>
            </a:r>
            <a:r>
              <a:rPr lang="en-US" sz="2400" dirty="0" err="1">
                <a:latin typeface="Comic Sans MS" panose="030F0702030302020204" pitchFamily="66" charset="0"/>
              </a:rPr>
              <a:t>pagal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ankstesn</a:t>
            </a:r>
            <a:r>
              <a:rPr lang="lt-LT" sz="2400" dirty="0">
                <a:latin typeface="Comic Sans MS" panose="030F0702030302020204" pitchFamily="66" charset="0"/>
              </a:rPr>
              <a:t>ę klasifikaciją): B2.1 – B2.2</a:t>
            </a:r>
          </a:p>
          <a:p>
            <a:pPr marL="0" indent="0">
              <a:buNone/>
            </a:pPr>
            <a:r>
              <a:rPr lang="lt-LT" sz="2400" b="1" dirty="0">
                <a:latin typeface="Comic Sans MS" panose="030F0702030302020204" pitchFamily="66" charset="0"/>
              </a:rPr>
              <a:t>B2.2</a:t>
            </a:r>
            <a:r>
              <a:rPr lang="en-US" sz="2400" b="1" dirty="0">
                <a:latin typeface="Comic Sans MS" panose="030F0702030302020204" pitchFamily="66" charset="0"/>
              </a:rPr>
              <a:t>= B2+</a:t>
            </a:r>
            <a:endParaRPr lang="lt-LT" sz="2400" b="1" dirty="0">
              <a:latin typeface="Comic Sans MS" panose="030F0702030302020204" pitchFamily="66" charset="0"/>
            </a:endParaRP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12B40EA-4AF1-4E16-8B31-7C00B295E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000" dirty="0">
                <a:latin typeface="Comic Sans MS" panose="030F0702030302020204" pitchFamily="66" charset="0"/>
              </a:rPr>
              <a:t>Pradinis ugdymas (2-4 kl.), </a:t>
            </a:r>
          </a:p>
          <a:p>
            <a:r>
              <a:rPr lang="lt-LT" sz="2000" dirty="0">
                <a:latin typeface="Comic Sans MS" panose="030F0702030302020204" pitchFamily="66" charset="0"/>
              </a:rPr>
              <a:t>Pagrindinis ugdymas (5-10 kl.)</a:t>
            </a:r>
          </a:p>
          <a:p>
            <a:r>
              <a:rPr lang="lt-LT" sz="2000" dirty="0">
                <a:latin typeface="Comic Sans MS" panose="030F0702030302020204" pitchFamily="66" charset="0"/>
              </a:rPr>
              <a:t>Vidurinis ugdymas (11-12kl.)</a:t>
            </a:r>
          </a:p>
          <a:p>
            <a:r>
              <a:rPr lang="lt-LT" sz="2000" dirty="0">
                <a:latin typeface="Comic Sans MS" panose="030F0702030302020204" pitchFamily="66" charset="0"/>
              </a:rPr>
              <a:t>Iš viso: viduriniame ugdyme po 3 val. per savaitę + galima pasirinkti pagilinamąjį modulį</a:t>
            </a: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623B6A4-5B7F-4D0A-9C01-ACEC29FF8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D60284-75FE-4C4A-B1D6-59DB365E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2781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3CDEC50-08C9-4C2B-93A4-74424EEB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u="sng" dirty="0" err="1">
                <a:latin typeface="Comic Sans MS" panose="030F0702030302020204" pitchFamily="66" charset="0"/>
              </a:rPr>
              <a:t>Antrosios</a:t>
            </a:r>
            <a:r>
              <a:rPr lang="lt-LT" sz="2400" u="sng" dirty="0">
                <a:latin typeface="Comic Sans MS" panose="030F0702030302020204" pitchFamily="66" charset="0"/>
              </a:rPr>
              <a:t> užsienio kalbos </a:t>
            </a:r>
            <a:br>
              <a:rPr lang="en-US" sz="2400" u="sng" dirty="0">
                <a:latin typeface="Comic Sans MS" panose="030F0702030302020204" pitchFamily="66" charset="0"/>
              </a:rPr>
            </a:br>
            <a:r>
              <a:rPr lang="lt-LT" sz="2400" dirty="0">
                <a:latin typeface="Comic Sans MS" panose="030F0702030302020204" pitchFamily="66" charset="0"/>
              </a:rPr>
              <a:t>(I</a:t>
            </a:r>
            <a:r>
              <a:rPr lang="en-US" sz="2400" dirty="0">
                <a:latin typeface="Comic Sans MS" panose="030F0702030302020204" pitchFamily="66" charset="0"/>
              </a:rPr>
              <a:t>I</a:t>
            </a:r>
            <a:r>
              <a:rPr lang="lt-LT" sz="2400" dirty="0">
                <a:latin typeface="Comic Sans MS" panose="030F0702030302020204" pitchFamily="66" charset="0"/>
              </a:rPr>
              <a:t> UK)  bendroji </a:t>
            </a: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programa</a:t>
            </a: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lt-LT" sz="2400">
                <a:solidFill>
                  <a:srgbClr val="FF0000"/>
                </a:solidFill>
                <a:latin typeface="Comic Sans MS" panose="030F0702030302020204" pitchFamily="66" charset="0"/>
              </a:rPr>
              <a:t>(5)</a:t>
            </a:r>
            <a:r>
              <a:rPr lang="en-US" sz="2400">
                <a:solidFill>
                  <a:srgbClr val="FF0000"/>
                </a:solidFill>
                <a:latin typeface="Comic Sans MS" panose="030F0702030302020204" pitchFamily="66" charset="0"/>
              </a:rPr>
              <a:t>6-12 </a:t>
            </a: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kl.</a:t>
            </a: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lt-LT" sz="24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3E2FFE1-2932-432F-B31D-F8E6E5EE6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Vidurinio ugdymo pakopoje - kursas</a:t>
            </a:r>
            <a:r>
              <a:rPr lang="lt-LT" sz="2400" dirty="0">
                <a:latin typeface="Comic Sans MS" panose="030F0702030302020204" pitchFamily="66" charset="0"/>
              </a:rPr>
              <a:t>, orientuotas į BEKM kalbos mokėjimo lygį B1+</a:t>
            </a:r>
          </a:p>
          <a:p>
            <a:pPr marL="0" indent="0">
              <a:buNone/>
            </a:pPr>
            <a:endParaRPr lang="lt-LT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Comic Sans MS" panose="030F0702030302020204" pitchFamily="66" charset="0"/>
              </a:rPr>
              <a:t>Numatomas pasiekti kalbos mokėjimo lygis – B1+ pagal 2020 m. BEKM</a:t>
            </a:r>
          </a:p>
          <a:p>
            <a:pPr marL="0" indent="0">
              <a:buNone/>
            </a:pPr>
            <a:r>
              <a:rPr lang="lt-LT" sz="2400" dirty="0">
                <a:latin typeface="Comic Sans MS" panose="030F0702030302020204" pitchFamily="66" charset="0"/>
              </a:rPr>
              <a:t>Kalbos mokėjimo lygis B1+ (BEKM, 2020) </a:t>
            </a:r>
            <a:r>
              <a:rPr lang="en-US" sz="2400" dirty="0">
                <a:latin typeface="Comic Sans MS" panose="030F0702030302020204" pitchFamily="66" charset="0"/>
              </a:rPr>
              <a:t>= B</a:t>
            </a:r>
            <a:r>
              <a:rPr lang="lt-LT" sz="2400" dirty="0">
                <a:latin typeface="Comic Sans MS" panose="030F0702030302020204" pitchFamily="66" charset="0"/>
              </a:rPr>
              <a:t>1</a:t>
            </a:r>
            <a:r>
              <a:rPr lang="en-US" sz="2400" dirty="0">
                <a:latin typeface="Comic Sans MS" panose="030F0702030302020204" pitchFamily="66" charset="0"/>
              </a:rPr>
              <a:t>.2 (</a:t>
            </a:r>
            <a:r>
              <a:rPr lang="en-US" sz="2400" dirty="0" err="1">
                <a:latin typeface="Comic Sans MS" panose="030F0702030302020204" pitchFamily="66" charset="0"/>
              </a:rPr>
              <a:t>pagal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ankstesn</a:t>
            </a:r>
            <a:r>
              <a:rPr lang="lt-LT" sz="2400" dirty="0">
                <a:latin typeface="Comic Sans MS" panose="030F0702030302020204" pitchFamily="66" charset="0"/>
              </a:rPr>
              <a:t>ę klasifikaciją): B1.1 – B1.2</a:t>
            </a:r>
          </a:p>
          <a:p>
            <a:pPr marL="0" indent="0">
              <a:buNone/>
            </a:pPr>
            <a:r>
              <a:rPr lang="lt-LT" sz="2400" b="1" dirty="0">
                <a:latin typeface="Comic Sans MS" panose="030F0702030302020204" pitchFamily="66" charset="0"/>
              </a:rPr>
              <a:t>B1.2</a:t>
            </a:r>
            <a:r>
              <a:rPr lang="en-US" sz="2400" b="1" dirty="0">
                <a:latin typeface="Comic Sans MS" panose="030F0702030302020204" pitchFamily="66" charset="0"/>
              </a:rPr>
              <a:t>= B</a:t>
            </a:r>
            <a:r>
              <a:rPr lang="lt-LT" sz="2400" b="1" dirty="0">
                <a:latin typeface="Comic Sans MS" panose="030F0702030302020204" pitchFamily="66" charset="0"/>
              </a:rPr>
              <a:t>1</a:t>
            </a:r>
            <a:r>
              <a:rPr lang="en-US" sz="2400" b="1" dirty="0">
                <a:latin typeface="Comic Sans MS" panose="030F0702030302020204" pitchFamily="66" charset="0"/>
              </a:rPr>
              <a:t>+</a:t>
            </a:r>
            <a:endParaRPr lang="lt-LT" sz="2400" b="1" dirty="0">
              <a:latin typeface="Comic Sans MS" panose="030F0702030302020204" pitchFamily="66" charset="0"/>
            </a:endParaRP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12B40EA-4AF1-4E16-8B31-7C00B295E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000" dirty="0">
                <a:latin typeface="Comic Sans MS" panose="030F0702030302020204" pitchFamily="66" charset="0"/>
              </a:rPr>
              <a:t>Pagrindinis ugdymas (6-10 kl.)</a:t>
            </a:r>
          </a:p>
          <a:p>
            <a:r>
              <a:rPr lang="lt-LT" sz="2000" dirty="0">
                <a:latin typeface="Comic Sans MS" panose="030F0702030302020204" pitchFamily="66" charset="0"/>
              </a:rPr>
              <a:t>Vidurinis ugdymas (11-12kl.)</a:t>
            </a:r>
          </a:p>
          <a:p>
            <a:r>
              <a:rPr lang="lt-LT" sz="2000" dirty="0">
                <a:latin typeface="Comic Sans MS" panose="030F0702030302020204" pitchFamily="66" charset="0"/>
              </a:rPr>
              <a:t>Iš viso: – viduriniame ugdyme po 3 val. per savaitę + galima pasirinkti pagilinamąjį modulį</a:t>
            </a: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623B6A4-5B7F-4D0A-9C01-ACEC29FF8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D60284-75FE-4C4A-B1D6-59DB365E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2975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latin typeface="Comic Sans MS" panose="030F0702030302020204" pitchFamily="66" charset="0"/>
              </a:rPr>
              <a:t>Orientavimasis</a:t>
            </a:r>
            <a:r>
              <a:rPr lang="lt-LT" sz="3600" b="1" dirty="0"/>
              <a:t> </a:t>
            </a:r>
            <a:r>
              <a:rPr lang="lt-LT" sz="3600" b="1" dirty="0">
                <a:latin typeface="Comic Sans MS" panose="030F0702030302020204" pitchFamily="66" charset="0"/>
              </a:rPr>
              <a:t>į kalbos mokėjimo lygius pagal BEKM atnaujintoje UK VU programoje</a:t>
            </a:r>
            <a:endParaRPr lang="en-US" sz="3600" b="1" dirty="0">
              <a:latin typeface="Comic Sans MS" panose="030F0702030302020204" pitchFamily="66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Mokinių pasiekimai baigiant vidurinio ugdymo programą numatomi </a:t>
            </a:r>
            <a:r>
              <a:rPr lang="lt-LT" b="1" dirty="0">
                <a:latin typeface="Comic Sans MS" panose="030F0702030302020204" pitchFamily="66" charset="0"/>
              </a:rPr>
              <a:t>aukštesni produkavimo ir </a:t>
            </a:r>
            <a:r>
              <a:rPr lang="lt-LT" b="1" dirty="0" err="1">
                <a:latin typeface="Comic Sans MS" panose="030F0702030302020204" pitchFamily="66" charset="0"/>
              </a:rPr>
              <a:t>interakcijos</a:t>
            </a:r>
            <a:r>
              <a:rPr lang="lt-LT" b="1" dirty="0">
                <a:latin typeface="Comic Sans MS" panose="030F0702030302020204" pitchFamily="66" charset="0"/>
              </a:rPr>
              <a:t> veiklos srityse </a:t>
            </a:r>
            <a:r>
              <a:rPr lang="lt-LT" dirty="0">
                <a:latin typeface="Comic Sans MS" panose="030F0702030302020204" pitchFamily="66" charset="0"/>
              </a:rPr>
              <a:t>negu 2011 metų UK VU BP:</a:t>
            </a:r>
          </a:p>
          <a:p>
            <a:r>
              <a:rPr lang="lt-LT" dirty="0">
                <a:latin typeface="Comic Sans MS" panose="030F0702030302020204" pitchFamily="66" charset="0"/>
              </a:rPr>
              <a:t>2011 m. UK VU BP recepcijos gebėjimai nurodyti B2.2 ir B1.2, produkavimo ir </a:t>
            </a:r>
            <a:r>
              <a:rPr lang="lt-LT" dirty="0" err="1">
                <a:latin typeface="Comic Sans MS" panose="030F0702030302020204" pitchFamily="66" charset="0"/>
              </a:rPr>
              <a:t>interakcijos</a:t>
            </a:r>
            <a:r>
              <a:rPr lang="lt-LT" dirty="0">
                <a:latin typeface="Comic Sans MS" panose="030F0702030302020204" pitchFamily="66" charset="0"/>
              </a:rPr>
              <a:t> – </a:t>
            </a:r>
            <a:r>
              <a:rPr lang="lt-LT" b="1" dirty="0">
                <a:latin typeface="Comic Sans MS" panose="030F0702030302020204" pitchFamily="66" charset="0"/>
              </a:rPr>
              <a:t>B2.1 ir B1.1</a:t>
            </a:r>
          </a:p>
          <a:p>
            <a:r>
              <a:rPr lang="lt-LT" dirty="0">
                <a:latin typeface="Comic Sans MS" panose="030F0702030302020204" pitchFamily="66" charset="0"/>
              </a:rPr>
              <a:t>2021m. - I UK vidurinis ugdymas: </a:t>
            </a:r>
            <a:r>
              <a:rPr lang="lt-LT" b="1" dirty="0">
                <a:latin typeface="Comic Sans MS" panose="030F0702030302020204" pitchFamily="66" charset="0"/>
              </a:rPr>
              <a:t>visos</a:t>
            </a:r>
            <a:r>
              <a:rPr lang="lt-LT" dirty="0">
                <a:latin typeface="Comic Sans MS" panose="030F0702030302020204" pitchFamily="66" charset="0"/>
              </a:rPr>
              <a:t> veiklos sritys -recepcija, produkavimas, </a:t>
            </a:r>
            <a:r>
              <a:rPr lang="lt-LT" dirty="0" err="1">
                <a:latin typeface="Comic Sans MS" panose="030F0702030302020204" pitchFamily="66" charset="0"/>
              </a:rPr>
              <a:t>interakcija</a:t>
            </a:r>
            <a:r>
              <a:rPr lang="lt-LT" dirty="0">
                <a:latin typeface="Comic Sans MS" panose="030F0702030302020204" pitchFamily="66" charset="0"/>
              </a:rPr>
              <a:t>, mediacija -  orientuotos į kalbos mokėjimo lygį </a:t>
            </a:r>
            <a:r>
              <a:rPr lang="lt-LT" b="1" dirty="0">
                <a:latin typeface="Comic Sans MS" panose="030F0702030302020204" pitchFamily="66" charset="0"/>
              </a:rPr>
              <a:t>B2+ pagal BEKM</a:t>
            </a:r>
          </a:p>
          <a:p>
            <a:r>
              <a:rPr lang="lt-LT" dirty="0">
                <a:latin typeface="Comic Sans MS" panose="030F0702030302020204" pitchFamily="66" charset="0"/>
              </a:rPr>
              <a:t>2021 m. II UK vidurinis ugdymas: </a:t>
            </a:r>
            <a:r>
              <a:rPr lang="lt-LT" b="1" dirty="0">
                <a:latin typeface="Comic Sans MS" panose="030F0702030302020204" pitchFamily="66" charset="0"/>
              </a:rPr>
              <a:t>visos</a:t>
            </a:r>
            <a:r>
              <a:rPr lang="lt-LT" dirty="0">
                <a:latin typeface="Comic Sans MS" panose="030F0702030302020204" pitchFamily="66" charset="0"/>
              </a:rPr>
              <a:t> veiklos sritys -recepcija, produkavimas, </a:t>
            </a:r>
            <a:r>
              <a:rPr lang="lt-LT" dirty="0" err="1">
                <a:latin typeface="Comic Sans MS" panose="030F0702030302020204" pitchFamily="66" charset="0"/>
              </a:rPr>
              <a:t>interakcija</a:t>
            </a:r>
            <a:r>
              <a:rPr lang="lt-LT" dirty="0">
                <a:latin typeface="Comic Sans MS" panose="030F0702030302020204" pitchFamily="66" charset="0"/>
              </a:rPr>
              <a:t>, mediacija -  orientuotos į kalbos mokėjimo lygį </a:t>
            </a:r>
            <a:r>
              <a:rPr lang="lt-LT" b="1" dirty="0">
                <a:latin typeface="Comic Sans MS" panose="030F0702030302020204" pitchFamily="66" charset="0"/>
              </a:rPr>
              <a:t>B1+ pagal BEKM</a:t>
            </a:r>
            <a:endParaRPr lang="en-US" b="1" dirty="0">
              <a:latin typeface="Comic Sans MS" panose="030F0702030302020204" pitchFamily="66" charset="0"/>
            </a:endParaRPr>
          </a:p>
          <a:p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9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88963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Kas keičiasi BP ir kas išlieka?</a:t>
            </a:r>
            <a:endParaRPr lang="en-US" sz="3200" b="1" dirty="0">
              <a:latin typeface="Comic Sans MS" panose="030F0702030302020204" pitchFamily="66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NESIKEIČIA:</a:t>
            </a:r>
          </a:p>
          <a:p>
            <a:r>
              <a:rPr lang="lt-LT" dirty="0">
                <a:latin typeface="Comic Sans MS" panose="030F0702030302020204" pitchFamily="66" charset="0"/>
              </a:rPr>
              <a:t>Programoje pateikiamas/aprašomas visas mokymosi turinys (100 proc.) – pagrindiniame ugdyme 70 privalomojo +30 proc. pasirenkamojo turinio</a:t>
            </a:r>
          </a:p>
          <a:p>
            <a:r>
              <a:rPr lang="lt-LT" dirty="0">
                <a:latin typeface="Comic Sans MS" panose="030F0702030302020204" pitchFamily="66" charset="0"/>
              </a:rPr>
              <a:t>Mokinių pasirinkimai realizuojami per 36 val. arba 72 val. trukmės pagilinamuosius modulius (pvz., akademinio rašymo, grožinės literatūros, susiję su CLIL, kt.)</a:t>
            </a:r>
          </a:p>
          <a:p>
            <a:r>
              <a:rPr lang="lt-LT" dirty="0">
                <a:latin typeface="Comic Sans MS" panose="030F0702030302020204" pitchFamily="66" charset="0"/>
              </a:rPr>
              <a:t>Viduriniame ugdyme gramatinės medžiagos aprašai atskiroms kalboms nėra pateikiami.</a:t>
            </a:r>
          </a:p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KEIČIASI:</a:t>
            </a:r>
          </a:p>
          <a:p>
            <a:r>
              <a:rPr lang="lt-LT" dirty="0">
                <a:latin typeface="Comic Sans MS" panose="030F0702030302020204" pitchFamily="66" charset="0"/>
              </a:rPr>
              <a:t>Mokinių pasiekimai (atnaujintoje programoje - aukštesni)</a:t>
            </a:r>
          </a:p>
          <a:p>
            <a:r>
              <a:rPr lang="lt-LT" dirty="0">
                <a:latin typeface="Comic Sans MS" panose="030F0702030302020204" pitchFamily="66" charset="0"/>
              </a:rPr>
              <a:t>Akademinis kryptingumas (B2+ kurse): akademinio </a:t>
            </a:r>
            <a:r>
              <a:rPr lang="lt-LT" dirty="0" err="1">
                <a:latin typeface="Comic Sans MS" panose="030F0702030302020204" pitchFamily="66" charset="0"/>
              </a:rPr>
              <a:t>esė</a:t>
            </a:r>
            <a:r>
              <a:rPr lang="lt-LT" dirty="0">
                <a:latin typeface="Comic Sans MS" panose="030F0702030302020204" pitchFamily="66" charset="0"/>
              </a:rPr>
              <a:t> rašymas, įvairių mokslo sričių tekstų skaitymas (moduliuose)</a:t>
            </a:r>
          </a:p>
          <a:p>
            <a:r>
              <a:rPr lang="lt-LT" dirty="0">
                <a:latin typeface="Comic Sans MS" panose="030F0702030302020204" pitchFamily="66" charset="0"/>
              </a:rPr>
              <a:t>Mokymosi turinys pateikiamas vieneriems metams (11/IIIG, 12/IVG kl.)</a:t>
            </a:r>
          </a:p>
          <a:p>
            <a:r>
              <a:rPr lang="lt-LT" dirty="0">
                <a:latin typeface="Comic Sans MS" panose="030F0702030302020204" pitchFamily="66" charset="0"/>
              </a:rPr>
              <a:t>Numatomas privalomas brandos darbas (nuo 2025 m.)</a:t>
            </a:r>
          </a:p>
          <a:p>
            <a:r>
              <a:rPr lang="lt-LT" dirty="0">
                <a:latin typeface="Comic Sans MS" panose="030F0702030302020204" pitchFamily="66" charset="0"/>
              </a:rPr>
              <a:t>Vertinimo dalis pateikiama bendrojoje programoje (užsienio kalbų PUPP - numatoma nuo 2023/2024 </a:t>
            </a:r>
            <a:r>
              <a:rPr lang="lt-LT" dirty="0" err="1">
                <a:latin typeface="Comic Sans MS" panose="030F0702030302020204" pitchFamily="66" charset="0"/>
              </a:rPr>
              <a:t>m.m</a:t>
            </a:r>
            <a:r>
              <a:rPr lang="lt-LT" dirty="0">
                <a:latin typeface="Comic Sans MS" panose="030F0702030302020204" pitchFamily="66" charset="0"/>
              </a:rPr>
              <a:t>., kaupiamasis vertinimas viduriniame ugdyme)</a:t>
            </a:r>
          </a:p>
          <a:p>
            <a:endParaRPr lang="lt-LT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10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3290605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>
                <a:latin typeface="Comic Sans MS" panose="030F0702030302020204" pitchFamily="66" charset="0"/>
              </a:rPr>
              <a:t>Nauji gebėjimai </a:t>
            </a:r>
            <a:endParaRPr lang="en-US" sz="3200" b="1" dirty="0">
              <a:latin typeface="Comic Sans MS" panose="030F0702030302020204" pitchFamily="66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lt-LT" dirty="0">
                <a:latin typeface="Comic Sans MS" panose="030F0702030302020204" pitchFamily="66" charset="0"/>
              </a:rPr>
              <a:t>Recepcija: audiovizualinio teksto supratimas</a:t>
            </a:r>
          </a:p>
          <a:p>
            <a:r>
              <a:rPr lang="lt-LT" dirty="0">
                <a:latin typeface="Comic Sans MS" panose="030F0702030302020204" pitchFamily="66" charset="0"/>
              </a:rPr>
              <a:t>Produkavimas: audiovizualinio teksto kūrimas</a:t>
            </a:r>
          </a:p>
          <a:p>
            <a:r>
              <a:rPr lang="lt-LT" dirty="0" err="1">
                <a:latin typeface="Comic Sans MS" panose="030F0702030302020204" pitchFamily="66" charset="0"/>
              </a:rPr>
              <a:t>Interakcija</a:t>
            </a:r>
            <a:r>
              <a:rPr lang="lt-LT" dirty="0">
                <a:latin typeface="Comic Sans MS" panose="030F0702030302020204" pitchFamily="66" charset="0"/>
              </a:rPr>
              <a:t> žodžiu ir raštu virtualioje erdvėje realiu laiku</a:t>
            </a:r>
          </a:p>
          <a:p>
            <a:r>
              <a:rPr lang="lt-LT" b="1" dirty="0">
                <a:latin typeface="Comic Sans MS" panose="030F0702030302020204" pitchFamily="66" charset="0"/>
              </a:rPr>
              <a:t>Mediacija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11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409565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600" dirty="0">
                <a:latin typeface="Comic Sans MS" panose="030F0702030302020204" pitchFamily="66" charset="0"/>
              </a:rPr>
              <a:t>Klausimai kolegoms, skaitant BP projektus (I ir II UK)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lt-LT" b="1" dirty="0">
                <a:latin typeface="Comic Sans MS" panose="030F0702030302020204" pitchFamily="66" charset="0"/>
              </a:rPr>
              <a:t>Pasiekimų raida (pasiekimų sritys)</a:t>
            </a:r>
            <a:r>
              <a:rPr lang="lt-LT" dirty="0">
                <a:latin typeface="Comic Sans MS" panose="030F0702030302020204" pitchFamily="66" charset="0"/>
              </a:rPr>
              <a:t>: </a:t>
            </a:r>
          </a:p>
          <a:p>
            <a:pPr>
              <a:buFontTx/>
              <a:buChar char="-"/>
            </a:pPr>
            <a:r>
              <a:rPr lang="lt-LT" dirty="0">
                <a:latin typeface="Comic Sans MS" panose="030F0702030302020204" pitchFamily="66" charset="0"/>
              </a:rPr>
              <a:t>Ar visi pasiekimai/gebėjimai aiškiai apibrėžti?</a:t>
            </a:r>
          </a:p>
          <a:p>
            <a:pPr>
              <a:buFontTx/>
              <a:buChar char="-"/>
            </a:pPr>
            <a:r>
              <a:rPr lang="lt-LT" dirty="0">
                <a:latin typeface="Comic Sans MS" panose="030F0702030302020204" pitchFamily="66" charset="0"/>
              </a:rPr>
              <a:t>Ar yra BP įvardytų pasiekimų/gebėjimų, kurie, Jūsų manymu, nebūtų aktualūs mokiniams?</a:t>
            </a:r>
          </a:p>
          <a:p>
            <a:pPr>
              <a:buFontTx/>
              <a:buChar char="-"/>
            </a:pPr>
            <a:r>
              <a:rPr lang="lt-LT" dirty="0">
                <a:latin typeface="Comic Sans MS" panose="030F0702030302020204" pitchFamily="66" charset="0"/>
              </a:rPr>
              <a:t>Kokius gebėjimus siūlytumėte papildomai įtraukti į BP?</a:t>
            </a:r>
          </a:p>
          <a:p>
            <a:r>
              <a:rPr lang="lt-LT" b="1" dirty="0">
                <a:latin typeface="Comic Sans MS" panose="030F0702030302020204" pitchFamily="66" charset="0"/>
              </a:rPr>
              <a:t>Mokymosi turinys:</a:t>
            </a:r>
          </a:p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 - </a:t>
            </a:r>
            <a:r>
              <a:rPr lang="lt-LT" dirty="0">
                <a:latin typeface="Comic Sans MS" panose="030F0702030302020204" pitchFamily="66" charset="0"/>
              </a:rPr>
              <a:t>Ar leksinių temų pateikimas priimtinas?</a:t>
            </a:r>
          </a:p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  -  ???</a:t>
            </a:r>
          </a:p>
          <a:p>
            <a:pPr>
              <a:buFontTx/>
              <a:buChar char="-"/>
            </a:pPr>
            <a:endParaRPr lang="lt-LT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12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3281000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93785" y="609541"/>
            <a:ext cx="11013374" cy="810532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Comic Sans MS" panose="030F0702030302020204" pitchFamily="66" charset="0"/>
              </a:rPr>
              <a:t>Nuoširdžiai dėkojame už bendradarbiavimą</a:t>
            </a:r>
            <a:r>
              <a:rPr lang="en-US" sz="3600" b="1" dirty="0"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lt-LT" dirty="0">
                <a:latin typeface="Comic Sans MS" panose="030F0702030302020204" pitchFamily="66" charset="0"/>
              </a:rPr>
              <a:t>Lauksime Jūsų pastebėjimų ir siūlymų iki </a:t>
            </a:r>
            <a:r>
              <a:rPr lang="lt-LT" b="1" dirty="0">
                <a:latin typeface="Comic Sans MS" panose="030F0702030302020204" pitchFamily="66" charset="0"/>
              </a:rPr>
              <a:t>2021-12-15:</a:t>
            </a:r>
          </a:p>
          <a:p>
            <a:pPr>
              <a:buFontTx/>
              <a:buChar char="-"/>
            </a:pPr>
            <a:r>
              <a:rPr lang="lt-LT" dirty="0" err="1">
                <a:latin typeface="Comic Sans MS" panose="030F0702030302020204" pitchFamily="66" charset="0"/>
              </a:rPr>
              <a:t>Individulalių</a:t>
            </a:r>
            <a:r>
              <a:rPr lang="lt-LT" dirty="0">
                <a:latin typeface="Comic Sans MS" panose="030F0702030302020204" pitchFamily="66" charset="0"/>
              </a:rPr>
              <a:t>;</a:t>
            </a:r>
          </a:p>
          <a:p>
            <a:pPr>
              <a:buFontTx/>
              <a:buChar char="-"/>
            </a:pPr>
            <a:r>
              <a:rPr lang="lt-LT" dirty="0">
                <a:latin typeface="Comic Sans MS" panose="030F0702030302020204" pitchFamily="66" charset="0"/>
              </a:rPr>
              <a:t>Mokyklų/ metodinių būrelių;</a:t>
            </a:r>
          </a:p>
          <a:p>
            <a:pPr>
              <a:buFontTx/>
              <a:buChar char="-"/>
            </a:pPr>
            <a:r>
              <a:rPr lang="lt-LT" b="1" dirty="0">
                <a:latin typeface="Comic Sans MS" panose="030F0702030302020204" pitchFamily="66" charset="0"/>
              </a:rPr>
              <a:t>Užsienio kalbų mokytojų asociacijų</a:t>
            </a:r>
            <a:endParaRPr lang="en-US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lt-LT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Pastabas ir siūlymus galite:</a:t>
            </a:r>
          </a:p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 - </a:t>
            </a:r>
            <a:r>
              <a:rPr lang="lt-LT" dirty="0">
                <a:latin typeface="Comic Sans MS" panose="030F0702030302020204" pitchFamily="66" charset="0"/>
              </a:rPr>
              <a:t>į</a:t>
            </a:r>
            <a:r>
              <a:rPr lang="en-US" dirty="0" err="1">
                <a:latin typeface="Comic Sans MS" panose="030F0702030302020204" pitchFamily="66" charset="0"/>
              </a:rPr>
              <a:t>kelti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lt-LT" dirty="0">
                <a:latin typeface="Comic Sans MS" panose="030F0702030302020204" pitchFamily="66" charset="0"/>
              </a:rPr>
              <a:t>mokykla2030  </a:t>
            </a:r>
            <a:r>
              <a:rPr lang="lt-LT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hlinkClick r:id="rId2"/>
              </a:rPr>
              <a:t>mokykla2030@nsa.smm.lt</a:t>
            </a:r>
            <a:endParaRPr lang="lt-LT" b="0" i="0" dirty="0">
              <a:solidFill>
                <a:srgbClr val="333333"/>
              </a:solidFill>
              <a:effectLst/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lt-LT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  - siųsti </a:t>
            </a:r>
            <a:r>
              <a:rPr lang="lt-LT" dirty="0" err="1">
                <a:latin typeface="Comic Sans MS" panose="030F0702030302020204" pitchFamily="66" charset="0"/>
              </a:rPr>
              <a:t>el.p</a:t>
            </a:r>
            <a:r>
              <a:rPr lang="lt-LT" dirty="0">
                <a:latin typeface="Comic Sans MS" panose="030F0702030302020204" pitchFamily="66" charset="0"/>
              </a:rPr>
              <a:t>. </a:t>
            </a:r>
            <a:r>
              <a:rPr lang="lt-LT" dirty="0" err="1">
                <a:latin typeface="Comic Sans MS" panose="030F0702030302020204" pitchFamily="66" charset="0"/>
                <a:hlinkClick r:id="rId3"/>
              </a:rPr>
              <a:t>danguole.povilaitiene</a:t>
            </a:r>
            <a:r>
              <a:rPr lang="en-US" dirty="0">
                <a:latin typeface="Comic Sans MS" panose="030F0702030302020204" pitchFamily="66" charset="0"/>
                <a:hlinkClick r:id="rId3"/>
              </a:rPr>
              <a:t>@nsa.smm.lt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                    </a:t>
            </a:r>
            <a:r>
              <a:rPr lang="lt-LT" dirty="0">
                <a:latin typeface="Comic Sans MS" panose="030F0702030302020204" pitchFamily="66" charset="0"/>
                <a:hlinkClick r:id="rId4"/>
              </a:rPr>
              <a:t>n</a:t>
            </a:r>
            <a:r>
              <a:rPr lang="en-US" dirty="0" err="1">
                <a:latin typeface="Comic Sans MS" panose="030F0702030302020204" pitchFamily="66" charset="0"/>
                <a:hlinkClick r:id="rId4"/>
              </a:rPr>
              <a:t>ida.burneikaite@nsa.smm.lt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lt-LT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lt-LT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Skaidrės numerio vietos rezervavimo ženklas 2">
            <a:extLst>
              <a:ext uri="{FF2B5EF4-FFF2-40B4-BE49-F238E27FC236}">
                <a16:creationId xmlns:a16="http://schemas.microsoft.com/office/drawing/2014/main" id="{65D63882-9147-49B7-A524-5150787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489-3BE4-4394-B3A6-A281D9EB78C5}" type="slidenum">
              <a:rPr lang="lt-LT" smtClean="0"/>
              <a:pPr/>
              <a:t>13</a:t>
            </a:fld>
            <a:endParaRPr lang="lt-LT"/>
          </a:p>
        </p:txBody>
      </p:sp>
      <p:sp>
        <p:nvSpPr>
          <p:cNvPr id="2" name="Poraštės vietos rezervavimo ženklas 1">
            <a:extLst>
              <a:ext uri="{FF2B5EF4-FFF2-40B4-BE49-F238E27FC236}">
                <a16:creationId xmlns:a16="http://schemas.microsoft.com/office/drawing/2014/main" id="{12C42BC6-1E5D-451A-92CC-AA124EF1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Vilnius 2021-12-02</a:t>
            </a:r>
          </a:p>
        </p:txBody>
      </p:sp>
    </p:spTree>
    <p:extLst>
      <p:ext uri="{BB962C8B-B14F-4D97-AF65-F5344CB8AC3E}">
        <p14:creationId xmlns:p14="http://schemas.microsoft.com/office/powerpoint/2010/main" val="700514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7DD360A5AE058E48B608F8E82876A3B4" ma:contentTypeVersion="11" ma:contentTypeDescription="Kurkite naują dokumentą." ma:contentTypeScope="" ma:versionID="f425dfbbe7898c0874c2afecbd057ab4">
  <xsd:schema xmlns:xsd="http://www.w3.org/2001/XMLSchema" xmlns:xs="http://www.w3.org/2001/XMLSchema" xmlns:p="http://schemas.microsoft.com/office/2006/metadata/properties" xmlns:ns2="395fa40d-cb69-404e-8f04-41199545fccc" xmlns:ns3="13393c10-a869-462d-8718-85d3f21a3c08" targetNamespace="http://schemas.microsoft.com/office/2006/metadata/properties" ma:root="true" ma:fieldsID="e0558cc2e85ec6239553da708607804d" ns2:_="" ns3:_="">
    <xsd:import namespace="395fa40d-cb69-404e-8f04-41199545fccc"/>
    <xsd:import namespace="13393c10-a869-462d-8718-85d3f21a3c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fa40d-cb69-404e-8f04-41199545f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93c10-a869-462d-8718-85d3f21a3c0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A9B4C1-6991-4AB8-81C4-6094CD40453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789E401-BAC6-42B7-A1F0-EF9BA090DC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5fa40d-cb69-404e-8f04-41199545fccc"/>
    <ds:schemaRef ds:uri="13393c10-a869-462d-8718-85d3f21a3c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3C43A0-A0ED-47EF-BF06-984D3F9536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1853</TotalTime>
  <Words>966</Words>
  <Application>Microsoft Office PowerPoint</Application>
  <PresentationFormat>Plačiaekranė</PresentationFormat>
  <Paragraphs>144</Paragraphs>
  <Slides>13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Office Theme</vt:lpstr>
      <vt:lpstr>Užsienio kalbos.  Vidurinis ugdymas. BP projektai.  I ir II UK</vt:lpstr>
      <vt:lpstr>Užsienio kalbų ugdymo turinio kaitos kryptys</vt:lpstr>
      <vt:lpstr>Mokinio kompetencijos BP</vt:lpstr>
      <vt:lpstr>Užsienio kalbos vidurinio ugdymo sąrangoje (naujausia redakcija, UK – privalomai pasirenkamas dalykas)</vt:lpstr>
      <vt:lpstr>Dvi UK mokymosi programos</vt:lpstr>
      <vt:lpstr>Galimi mokinių pasirinkimai</vt:lpstr>
      <vt:lpstr>Pirmosios užsienio kalbos  (I UK)  bendroji programa 2-12 kl. </vt:lpstr>
      <vt:lpstr>Antrosios užsienio kalbos  (II UK)  bendroji programa (5)6-12 kl. </vt:lpstr>
      <vt:lpstr>Orientavimasis į kalbos mokėjimo lygius pagal BEKM atnaujintoje UK VU programoje</vt:lpstr>
      <vt:lpstr>Kas keičiasi BP ir kas išlieka?</vt:lpstr>
      <vt:lpstr>Nauji gebėjimai </vt:lpstr>
      <vt:lpstr>Klausimai kolegoms, skaitant BP projektus (I ir II UK)</vt:lpstr>
      <vt:lpstr>Nuoširdžiai dėkojame už bendradarbiavimą!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Eglė Vaivadienė</dc:creator>
  <cp:lastModifiedBy>Danguolė Povilaitienė</cp:lastModifiedBy>
  <cp:revision>166</cp:revision>
  <dcterms:created xsi:type="dcterms:W3CDTF">2020-03-24T08:49:36Z</dcterms:created>
  <dcterms:modified xsi:type="dcterms:W3CDTF">2021-12-06T19:19:46Z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0x0101007DD360A5AE058E48B608F8E82876A3B4</vt:lpwstr>
  </property>
</Properties>
</file>