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77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7095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525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448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856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915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723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4080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521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053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9899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671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7649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7259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62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6155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0578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976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DA707BE-9F07-4DC3-B341-608EA9A231EC}" type="datetimeFigureOut">
              <a:rPr lang="lt-LT" smtClean="0"/>
              <a:t>2024-01-29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A0B4573-FD58-4200-8CEC-99F200D22F1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374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E57A265-DC1C-9EEE-EC2C-517B4E6980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2022 m./2023 m.</a:t>
            </a:r>
            <a:br>
              <a:rPr lang="lt-LT" dirty="0"/>
            </a:br>
            <a:r>
              <a:rPr lang="lt-LT" dirty="0"/>
              <a:t>finansinė ataskaita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3B002C18-F43C-50C7-F3C4-B1FB60BC1C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03965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B80A146-6BF8-1F60-2F78-CD2B8A8F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b="1" dirty="0"/>
              <a:t>Lėšų įskaitymas 2022 m.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F6EAB8-6BA1-D463-3D38-FB9199EEF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/>
              <a:t>Nario mokestis – 1452,00 (121 NARYS)</a:t>
            </a:r>
          </a:p>
          <a:p>
            <a:r>
              <a:rPr lang="lt-LT" sz="3200" b="1" dirty="0"/>
              <a:t>VMI – 184,46</a:t>
            </a:r>
          </a:p>
          <a:p>
            <a:r>
              <a:rPr lang="lt-LT" sz="3200" b="1" dirty="0"/>
              <a:t>MOKESTIS UŽ SEMINARUS – 180,00</a:t>
            </a:r>
          </a:p>
          <a:p>
            <a:r>
              <a:rPr lang="lt-LT" sz="3200" b="1" dirty="0"/>
              <a:t>VISO – 1816,46</a:t>
            </a:r>
          </a:p>
        </p:txBody>
      </p:sp>
    </p:spTree>
    <p:extLst>
      <p:ext uri="{BB962C8B-B14F-4D97-AF65-F5344CB8AC3E}">
        <p14:creationId xmlns:p14="http://schemas.microsoft.com/office/powerpoint/2010/main" val="197136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4EF2B3E-22A9-AF40-81A5-3E41DE1D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b="1" dirty="0">
                <a:latin typeface="Amasis MT Pro Medium" panose="020F0502020204030204" pitchFamily="18" charset="-70"/>
              </a:rPr>
              <a:t>Išlaidos 2022 m.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575399C-43DF-0B2F-34FC-A8941106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b="1" dirty="0"/>
              <a:t>Banko paslaugų mokestis – 41,24</a:t>
            </a:r>
          </a:p>
          <a:p>
            <a:r>
              <a:rPr lang="lt-LT" sz="4400" b="1" dirty="0" err="1"/>
              <a:t>Zoom</a:t>
            </a:r>
            <a:r>
              <a:rPr lang="lt-LT" sz="4400" b="1" dirty="0"/>
              <a:t> </a:t>
            </a:r>
            <a:r>
              <a:rPr lang="lt-LT" sz="4400" b="1" dirty="0" err="1"/>
              <a:t>licenzijoms</a:t>
            </a:r>
            <a:r>
              <a:rPr lang="lt-LT" sz="4400" b="1" dirty="0"/>
              <a:t> – 185,74</a:t>
            </a:r>
          </a:p>
          <a:p>
            <a:r>
              <a:rPr lang="lt-LT" sz="4400" b="1" dirty="0"/>
              <a:t>Viso – 226,98</a:t>
            </a:r>
          </a:p>
        </p:txBody>
      </p:sp>
    </p:spTree>
    <p:extLst>
      <p:ext uri="{BB962C8B-B14F-4D97-AF65-F5344CB8AC3E}">
        <p14:creationId xmlns:p14="http://schemas.microsoft.com/office/powerpoint/2010/main" val="385225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49E1DD6-1C22-CFA1-C4EE-E5E0612C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b="1" dirty="0"/>
              <a:t>Lėšų įskaitymas 2023 m.</a:t>
            </a:r>
            <a:endParaRPr lang="lt-LT" sz="48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4D1C8C9-DF5C-EA03-FD69-340BC951BC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sz="4400" b="1" dirty="0"/>
              <a:t>Nario mokestis – 564,79 (47 </a:t>
            </a:r>
            <a:r>
              <a:rPr lang="lt-LT" sz="4400" b="1" dirty="0" err="1"/>
              <a:t>NARiai</a:t>
            </a:r>
            <a:r>
              <a:rPr lang="lt-LT" sz="4400" b="1" dirty="0"/>
              <a:t>)</a:t>
            </a:r>
          </a:p>
          <a:p>
            <a:r>
              <a:rPr lang="lt-LT" sz="4400" b="1" dirty="0"/>
              <a:t>VMI – 26,97</a:t>
            </a:r>
          </a:p>
          <a:p>
            <a:r>
              <a:rPr lang="lt-LT" sz="4400" b="1" dirty="0"/>
              <a:t>VISO – 591,76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55049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4EF2B3E-22A9-AF40-81A5-3E41DE1D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b="1" dirty="0">
                <a:latin typeface="Amasis MT Pro Medium" panose="020F0502020204030204" pitchFamily="18" charset="-70"/>
              </a:rPr>
              <a:t>Išlaidos 2023 m.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575399C-43DF-0B2F-34FC-A8941106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4400" b="1" dirty="0"/>
              <a:t>Banko paslaugų mokestis – 44,29</a:t>
            </a:r>
          </a:p>
          <a:p>
            <a:r>
              <a:rPr lang="lt-LT" sz="4400" b="1" dirty="0" err="1"/>
              <a:t>Zoom</a:t>
            </a:r>
            <a:r>
              <a:rPr lang="lt-LT" sz="4400" b="1" dirty="0"/>
              <a:t> </a:t>
            </a:r>
            <a:r>
              <a:rPr lang="lt-LT" sz="4400" b="1" dirty="0" err="1"/>
              <a:t>licenzijoms</a:t>
            </a:r>
            <a:r>
              <a:rPr lang="lt-LT" sz="4400" b="1" dirty="0"/>
              <a:t> – 283,26</a:t>
            </a:r>
          </a:p>
          <a:p>
            <a:r>
              <a:rPr lang="lt-LT" sz="4400" b="1" dirty="0"/>
              <a:t>8-9 klasių olimpiadai – 514,78</a:t>
            </a:r>
          </a:p>
          <a:p>
            <a:r>
              <a:rPr lang="lt-LT" sz="4400" b="1" dirty="0"/>
              <a:t>Viso – 842,03</a:t>
            </a:r>
          </a:p>
        </p:txBody>
      </p:sp>
    </p:spTree>
    <p:extLst>
      <p:ext uri="{BB962C8B-B14F-4D97-AF65-F5344CB8AC3E}">
        <p14:creationId xmlns:p14="http://schemas.microsoft.com/office/powerpoint/2010/main" val="340060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B80A146-6BF8-1F60-2F78-CD2B8A8F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b="1" dirty="0"/>
              <a:t>Lėšų įskaitymas 2024 m.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F6EAB8-6BA1-D463-3D38-FB9199EEF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b="1" dirty="0"/>
              <a:t>Nario mokestis – 272,00 (22 </a:t>
            </a:r>
            <a:r>
              <a:rPr lang="lt-LT" sz="4400" b="1" dirty="0" err="1"/>
              <a:t>NARiai</a:t>
            </a:r>
            <a:r>
              <a:rPr lang="lt-LT" sz="4400" b="1" dirty="0"/>
              <a:t>)</a:t>
            </a:r>
          </a:p>
          <a:p>
            <a:r>
              <a:rPr lang="lt-LT" sz="4800" b="1" dirty="0"/>
              <a:t>Likutis 2024-01-27 d. – 4154,16</a:t>
            </a:r>
          </a:p>
        </p:txBody>
      </p:sp>
    </p:spTree>
    <p:extLst>
      <p:ext uri="{BB962C8B-B14F-4D97-AF65-F5344CB8AC3E}">
        <p14:creationId xmlns:p14="http://schemas.microsoft.com/office/powerpoint/2010/main" val="3601507416"/>
      </p:ext>
    </p:extLst>
  </p:cSld>
  <p:clrMapOvr>
    <a:masterClrMapping/>
  </p:clrMapOvr>
</p:sld>
</file>

<file path=ppt/theme/theme1.xml><?xml version="1.0" encoding="utf-8"?>
<a:theme xmlns:a="http://schemas.openxmlformats.org/drawingml/2006/main" name="Lašelis">
  <a:themeElements>
    <a:clrScheme name="Lašelis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Lašelis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šelis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51</TotalTime>
  <Words>108</Words>
  <Application>Microsoft Office PowerPoint</Application>
  <PresentationFormat>Plačiaekranė</PresentationFormat>
  <Paragraphs>22</Paragraphs>
  <Slides>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0" baseType="lpstr">
      <vt:lpstr>Amasis MT Pro Medium</vt:lpstr>
      <vt:lpstr>Arial</vt:lpstr>
      <vt:lpstr>Tw Cen MT</vt:lpstr>
      <vt:lpstr>Lašelis</vt:lpstr>
      <vt:lpstr>2022 m./2023 m. finansinė ataskaita</vt:lpstr>
      <vt:lpstr>Lėšų įskaitymas 2022 m.</vt:lpstr>
      <vt:lpstr>Išlaidos 2022 m.</vt:lpstr>
      <vt:lpstr>Lėšų įskaitymas 2023 m.</vt:lpstr>
      <vt:lpstr>Išlaidos 2023 m.</vt:lpstr>
      <vt:lpstr>Lėšų įskaitymas 2024 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m./2023 m. finansinė ataskaita</dc:title>
  <dc:creator>MARYTĖ PUZAITĖ</dc:creator>
  <cp:lastModifiedBy>MARYTĖ PUZAITĖ</cp:lastModifiedBy>
  <cp:revision>1</cp:revision>
  <dcterms:created xsi:type="dcterms:W3CDTF">2024-01-27T00:52:37Z</dcterms:created>
  <dcterms:modified xsi:type="dcterms:W3CDTF">2024-01-28T22:20:20Z</dcterms:modified>
</cp:coreProperties>
</file>